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888" y="432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549A1-8BA9-4A1B-A7C3-21145E07F10F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9AC49-6B70-441B-893A-7581E81A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277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89AC49-6B70-441B-893A-7581E81A95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71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36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0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99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97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31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3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29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39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52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7AFB-8E1C-4F6A-B251-880C82E1CF6E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7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62CB08-7F0E-4001-B89F-A539DE117A1C}"/>
              </a:ext>
            </a:extLst>
          </p:cNvPr>
          <p:cNvSpPr txBox="1"/>
          <p:nvPr/>
        </p:nvSpPr>
        <p:spPr>
          <a:xfrm>
            <a:off x="3335119" y="96197"/>
            <a:ext cx="4115229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8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The 33rd Japanese Society for Musculoskeletal Medicine</a:t>
            </a:r>
            <a:endParaRPr lang="ja-JP" altLang="en-US" sz="1108" b="1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C597859-AE2C-4FA1-940C-55D9CDADAA4D}"/>
              </a:ext>
            </a:extLst>
          </p:cNvPr>
          <p:cNvSpPr txBox="1"/>
          <p:nvPr/>
        </p:nvSpPr>
        <p:spPr>
          <a:xfrm>
            <a:off x="1631504" y="2060848"/>
            <a:ext cx="8890128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様式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2-A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　　学術講演　発表時、申告すべき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状態がないとき。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第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35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回日本運動器科学会</a:t>
            </a:r>
            <a:endParaRPr lang="en-US" altLang="ja-JP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筆頭発表者の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開示</a:t>
            </a:r>
            <a:endParaRPr lang="en-US" altLang="ja-JP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筆頭発表者氏名：○○　○○</a:t>
            </a:r>
            <a:endParaRPr lang="en-US" altLang="ja-JP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演題発表に関連し、開示すべき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関係にある企業等はありません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AF7F64A0-9E3F-AD80-C9FE-DD341B3FB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359026"/>
            <a:ext cx="1030533" cy="107884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F29A0A4-E5BD-4FB6-5DF2-D04BFA667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1905" y="-27384"/>
            <a:ext cx="9090095" cy="1967553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AECF15A-7EFA-38C1-4E8A-07EE0ACB868B}"/>
              </a:ext>
            </a:extLst>
          </p:cNvPr>
          <p:cNvGrpSpPr>
            <a:grpSpLocks noChangeAspect="1"/>
          </p:cNvGrpSpPr>
          <p:nvPr/>
        </p:nvGrpSpPr>
        <p:grpSpPr>
          <a:xfrm>
            <a:off x="119336" y="6309320"/>
            <a:ext cx="11888715" cy="385839"/>
            <a:chOff x="0" y="7189802"/>
            <a:chExt cx="12201845" cy="396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37934CC-6C62-B3D3-C491-85109BD72FFB}"/>
                </a:ext>
              </a:extLst>
            </p:cNvPr>
            <p:cNvSpPr/>
            <p:nvPr/>
          </p:nvSpPr>
          <p:spPr>
            <a:xfrm>
              <a:off x="0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43A84B2-E546-CEDE-4806-803A83B1D48E}"/>
                </a:ext>
              </a:extLst>
            </p:cNvPr>
            <p:cNvSpPr/>
            <p:nvPr/>
          </p:nvSpPr>
          <p:spPr>
            <a:xfrm>
              <a:off x="694461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02DF686E-60C9-E875-B259-FB822897796F}"/>
                </a:ext>
              </a:extLst>
            </p:cNvPr>
            <p:cNvSpPr/>
            <p:nvPr/>
          </p:nvSpPr>
          <p:spPr>
            <a:xfrm>
              <a:off x="1388922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DEEF9DE4-67DC-6199-51E4-FC3935B1340E}"/>
                </a:ext>
              </a:extLst>
            </p:cNvPr>
            <p:cNvSpPr/>
            <p:nvPr/>
          </p:nvSpPr>
          <p:spPr>
            <a:xfrm>
              <a:off x="2083383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574E073-362F-1578-F452-5E5B109957AF}"/>
                </a:ext>
              </a:extLst>
            </p:cNvPr>
            <p:cNvSpPr/>
            <p:nvPr/>
          </p:nvSpPr>
          <p:spPr>
            <a:xfrm>
              <a:off x="2777844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D07DCA83-8C67-88DD-63F2-71882FCE00CF}"/>
                </a:ext>
              </a:extLst>
            </p:cNvPr>
            <p:cNvSpPr/>
            <p:nvPr/>
          </p:nvSpPr>
          <p:spPr>
            <a:xfrm>
              <a:off x="3472305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65A83093-0D11-7037-4C2C-3A003C9E3791}"/>
                </a:ext>
              </a:extLst>
            </p:cNvPr>
            <p:cNvSpPr/>
            <p:nvPr/>
          </p:nvSpPr>
          <p:spPr>
            <a:xfrm>
              <a:off x="4166766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40B0A85F-F03A-BD98-19CA-629F7A29EBC0}"/>
                </a:ext>
              </a:extLst>
            </p:cNvPr>
            <p:cNvSpPr/>
            <p:nvPr/>
          </p:nvSpPr>
          <p:spPr>
            <a:xfrm>
              <a:off x="4861227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879BB99D-33EF-6A67-FD49-DACE90DED7C9}"/>
                </a:ext>
              </a:extLst>
            </p:cNvPr>
            <p:cNvSpPr/>
            <p:nvPr/>
          </p:nvSpPr>
          <p:spPr>
            <a:xfrm>
              <a:off x="5555688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0EBA8EAD-BCB9-D82D-D9B6-C321A12DBD52}"/>
                </a:ext>
              </a:extLst>
            </p:cNvPr>
            <p:cNvSpPr/>
            <p:nvPr/>
          </p:nvSpPr>
          <p:spPr>
            <a:xfrm>
              <a:off x="6250149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E15863A4-1AB5-B8DD-A512-88221EE4468A}"/>
                </a:ext>
              </a:extLst>
            </p:cNvPr>
            <p:cNvSpPr/>
            <p:nvPr/>
          </p:nvSpPr>
          <p:spPr>
            <a:xfrm>
              <a:off x="6944610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009EFD31-8659-3E96-4D3D-33637B7A64DE}"/>
                </a:ext>
              </a:extLst>
            </p:cNvPr>
            <p:cNvSpPr/>
            <p:nvPr/>
          </p:nvSpPr>
          <p:spPr>
            <a:xfrm>
              <a:off x="7639071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1698D53B-0A5C-CE49-F573-CF2EEC2785A0}"/>
                </a:ext>
              </a:extLst>
            </p:cNvPr>
            <p:cNvSpPr/>
            <p:nvPr/>
          </p:nvSpPr>
          <p:spPr>
            <a:xfrm>
              <a:off x="8333532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D8A33D9A-FAC7-0E87-7C61-67B0364B8B82}"/>
                </a:ext>
              </a:extLst>
            </p:cNvPr>
            <p:cNvSpPr/>
            <p:nvPr/>
          </p:nvSpPr>
          <p:spPr>
            <a:xfrm>
              <a:off x="9027993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8D2E443-D101-FC3F-02B8-C7D8760EA6B1}"/>
                </a:ext>
              </a:extLst>
            </p:cNvPr>
            <p:cNvSpPr/>
            <p:nvPr/>
          </p:nvSpPr>
          <p:spPr>
            <a:xfrm>
              <a:off x="9722454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CDBBE40C-3E6A-1261-5943-AFA56BED6A92}"/>
                </a:ext>
              </a:extLst>
            </p:cNvPr>
            <p:cNvSpPr/>
            <p:nvPr/>
          </p:nvSpPr>
          <p:spPr>
            <a:xfrm>
              <a:off x="10416915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1A9C01EC-354F-CA66-FF73-F985DA5CA032}"/>
                </a:ext>
              </a:extLst>
            </p:cNvPr>
            <p:cNvSpPr/>
            <p:nvPr/>
          </p:nvSpPr>
          <p:spPr>
            <a:xfrm>
              <a:off x="11111376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A700B64A-4472-0C76-83A1-D0569D6602EB}"/>
                </a:ext>
              </a:extLst>
            </p:cNvPr>
            <p:cNvSpPr/>
            <p:nvPr/>
          </p:nvSpPr>
          <p:spPr>
            <a:xfrm>
              <a:off x="11805845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69E29818-8277-D9EA-F3E1-3C701F5FE3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0246" y="7205677"/>
              <a:ext cx="360000" cy="3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060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C597859-AE2C-4FA1-940C-55D9CDADAA4D}"/>
              </a:ext>
            </a:extLst>
          </p:cNvPr>
          <p:cNvSpPr txBox="1"/>
          <p:nvPr/>
        </p:nvSpPr>
        <p:spPr>
          <a:xfrm>
            <a:off x="835183" y="1729595"/>
            <a:ext cx="10521632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様式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2-B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　　学術講演会口演・ポスター発表時、申告すべき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状態があるとき。</a:t>
            </a:r>
          </a:p>
          <a:p>
            <a:pPr algn="ctr"/>
            <a:endParaRPr lang="ja-JP" altLang="en-US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第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35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回日本運動器科学会</a:t>
            </a: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筆頭発表者の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開示</a:t>
            </a:r>
          </a:p>
          <a:p>
            <a:pPr algn="ctr"/>
            <a:endParaRPr lang="ja-JP" altLang="en-US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筆頭発表者氏名：○○　○○</a:t>
            </a:r>
            <a:endParaRPr lang="ja-JP" altLang="en-US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ja-JP" altLang="en-US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	演題発表に関連し、開示すべき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関係にある企業等として、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受託研究・共同研究費：○○製薬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奨学寄附金：○○製薬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寄付講座所属：あり（○○精機）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448B-F8F1-2517-F815-C0C342A6BF20}"/>
              </a:ext>
            </a:extLst>
          </p:cNvPr>
          <p:cNvSpPr txBox="1"/>
          <p:nvPr/>
        </p:nvSpPr>
        <p:spPr>
          <a:xfrm>
            <a:off x="3335119" y="96197"/>
            <a:ext cx="4115229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8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The 33rd Japanese Society for Musculoskeletal Medicine</a:t>
            </a:r>
            <a:endParaRPr lang="ja-JP" altLang="en-US" sz="1108" b="1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49482EC-D778-7283-E39D-07CD21F4D0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035" y="359026"/>
            <a:ext cx="1030533" cy="107884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C952999-EB49-A66B-9AFE-7C7A88790A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4680" y="-27384"/>
            <a:ext cx="9090095" cy="1967553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F6EDDD5-B498-4F2B-5ADC-652D70322FD1}"/>
              </a:ext>
            </a:extLst>
          </p:cNvPr>
          <p:cNvGrpSpPr>
            <a:grpSpLocks noChangeAspect="1"/>
          </p:cNvGrpSpPr>
          <p:nvPr/>
        </p:nvGrpSpPr>
        <p:grpSpPr>
          <a:xfrm>
            <a:off x="119336" y="6309320"/>
            <a:ext cx="11888715" cy="385839"/>
            <a:chOff x="0" y="7189802"/>
            <a:chExt cx="12201845" cy="396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A47779D-52E8-DFBD-E430-55AA98387921}"/>
                </a:ext>
              </a:extLst>
            </p:cNvPr>
            <p:cNvSpPr/>
            <p:nvPr/>
          </p:nvSpPr>
          <p:spPr>
            <a:xfrm>
              <a:off x="0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7FDC80A5-FCCC-21B7-079C-C444FD5C8C28}"/>
                </a:ext>
              </a:extLst>
            </p:cNvPr>
            <p:cNvSpPr/>
            <p:nvPr/>
          </p:nvSpPr>
          <p:spPr>
            <a:xfrm>
              <a:off x="694461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D4767BC9-4732-FCB2-1266-CB6CC01FBFA1}"/>
                </a:ext>
              </a:extLst>
            </p:cNvPr>
            <p:cNvSpPr/>
            <p:nvPr/>
          </p:nvSpPr>
          <p:spPr>
            <a:xfrm>
              <a:off x="1388922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DD9E5FF2-36C8-5FC4-862E-A1C1077C8C3A}"/>
                </a:ext>
              </a:extLst>
            </p:cNvPr>
            <p:cNvSpPr/>
            <p:nvPr/>
          </p:nvSpPr>
          <p:spPr>
            <a:xfrm>
              <a:off x="2083383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373F1E71-BA76-2298-090D-4C563F644499}"/>
                </a:ext>
              </a:extLst>
            </p:cNvPr>
            <p:cNvSpPr/>
            <p:nvPr/>
          </p:nvSpPr>
          <p:spPr>
            <a:xfrm>
              <a:off x="2777844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CB908E34-95C8-DDD8-C71A-144F8037FE2A}"/>
                </a:ext>
              </a:extLst>
            </p:cNvPr>
            <p:cNvSpPr/>
            <p:nvPr/>
          </p:nvSpPr>
          <p:spPr>
            <a:xfrm>
              <a:off x="3472305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EC84DAB-C82F-E5D7-9AD8-434305D7DEF9}"/>
                </a:ext>
              </a:extLst>
            </p:cNvPr>
            <p:cNvSpPr/>
            <p:nvPr/>
          </p:nvSpPr>
          <p:spPr>
            <a:xfrm>
              <a:off x="4166766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12D5AEC4-33BA-019B-0B0D-1683E15B796E}"/>
                </a:ext>
              </a:extLst>
            </p:cNvPr>
            <p:cNvSpPr/>
            <p:nvPr/>
          </p:nvSpPr>
          <p:spPr>
            <a:xfrm>
              <a:off x="4861227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5F78CE49-3DFC-3037-7DFB-7EB32849487C}"/>
                </a:ext>
              </a:extLst>
            </p:cNvPr>
            <p:cNvSpPr/>
            <p:nvPr/>
          </p:nvSpPr>
          <p:spPr>
            <a:xfrm>
              <a:off x="5555688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720122F2-F446-2B02-1BAE-4B0411F07F90}"/>
                </a:ext>
              </a:extLst>
            </p:cNvPr>
            <p:cNvSpPr/>
            <p:nvPr/>
          </p:nvSpPr>
          <p:spPr>
            <a:xfrm>
              <a:off x="6250149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7B8C1014-B7CC-F316-BE3B-14D297E9EF64}"/>
                </a:ext>
              </a:extLst>
            </p:cNvPr>
            <p:cNvSpPr/>
            <p:nvPr/>
          </p:nvSpPr>
          <p:spPr>
            <a:xfrm>
              <a:off x="6944610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7279CF98-B9B6-1842-EA7E-32F49F554441}"/>
                </a:ext>
              </a:extLst>
            </p:cNvPr>
            <p:cNvSpPr/>
            <p:nvPr/>
          </p:nvSpPr>
          <p:spPr>
            <a:xfrm>
              <a:off x="7639071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98EA5CCA-7ED7-34ED-94DD-135E2941829E}"/>
                </a:ext>
              </a:extLst>
            </p:cNvPr>
            <p:cNvSpPr/>
            <p:nvPr/>
          </p:nvSpPr>
          <p:spPr>
            <a:xfrm>
              <a:off x="8333532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BDC2E211-746D-4C9F-7CB1-82C773852CBF}"/>
                </a:ext>
              </a:extLst>
            </p:cNvPr>
            <p:cNvSpPr/>
            <p:nvPr/>
          </p:nvSpPr>
          <p:spPr>
            <a:xfrm>
              <a:off x="9027993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0E71C0C6-367E-3722-454E-6633A5EC6C8B}"/>
                </a:ext>
              </a:extLst>
            </p:cNvPr>
            <p:cNvSpPr/>
            <p:nvPr/>
          </p:nvSpPr>
          <p:spPr>
            <a:xfrm>
              <a:off x="9722454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8EFCFB9E-C085-2F8D-C92B-DEB65392498F}"/>
                </a:ext>
              </a:extLst>
            </p:cNvPr>
            <p:cNvSpPr/>
            <p:nvPr/>
          </p:nvSpPr>
          <p:spPr>
            <a:xfrm>
              <a:off x="10416915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0008D4DF-892B-6183-47D6-B3A669E7EA1F}"/>
                </a:ext>
              </a:extLst>
            </p:cNvPr>
            <p:cNvSpPr/>
            <p:nvPr/>
          </p:nvSpPr>
          <p:spPr>
            <a:xfrm>
              <a:off x="11111376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4D2DE32-027D-CDC7-572D-F86C2A278BE8}"/>
                </a:ext>
              </a:extLst>
            </p:cNvPr>
            <p:cNvSpPr/>
            <p:nvPr/>
          </p:nvSpPr>
          <p:spPr>
            <a:xfrm>
              <a:off x="11805845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930D8EFF-3ADB-D983-8112-C49C634E12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0246" y="7205677"/>
              <a:ext cx="360000" cy="3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232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c01b7a4-2d6b-4896-b45d-79d0ce84527e" xsi:nil="true"/>
    <lcf76f155ced4ddcb4097134ff3c332f xmlns="b7f4e72e-2595-4727-bd2a-cb556f64339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C6D169FD9A9454D97298093170E0857" ma:contentTypeVersion="15" ma:contentTypeDescription="新しいドキュメントを作成します。" ma:contentTypeScope="" ma:versionID="62e31c3fc8cfa97d36b41d4f5b118376">
  <xsd:schema xmlns:xsd="http://www.w3.org/2001/XMLSchema" xmlns:xs="http://www.w3.org/2001/XMLSchema" xmlns:p="http://schemas.microsoft.com/office/2006/metadata/properties" xmlns:ns2="b7f4e72e-2595-4727-bd2a-cb556f643397" xmlns:ns3="dc01b7a4-2d6b-4896-b45d-79d0ce84527e" targetNamespace="http://schemas.microsoft.com/office/2006/metadata/properties" ma:root="true" ma:fieldsID="233d68ecfd85535562d44ddc79453323" ns2:_="" ns3:_="">
    <xsd:import namespace="b7f4e72e-2595-4727-bd2a-cb556f643397"/>
    <xsd:import namespace="dc01b7a4-2d6b-4896-b45d-79d0ce8452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4e72e-2595-4727-bd2a-cb556f6433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120e3a0-02c5-4616-ba12-b99febfdc0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01b7a4-2d6b-4896-b45d-79d0ce84527e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82efdc0-a5ce-4832-b511-64049c6a28e4}" ma:internalName="TaxCatchAll" ma:showField="CatchAllData" ma:web="dc01b7a4-2d6b-4896-b45d-79d0ce8452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DEAA82-09DD-441B-BA68-D49FD28B5B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04B2CB-66B2-4895-819C-424A7BFAF0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C823ECD-C637-45CE-A8EE-4DB5B402CA08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148</Words>
  <Application>Microsoft Office PowerPoint</Application>
  <PresentationFormat>ワイド画面</PresentationFormat>
  <Paragraphs>25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PreInstall</dc:creator>
  <cp:lastModifiedBy>大芝 孝平</cp:lastModifiedBy>
  <cp:revision>11</cp:revision>
  <dcterms:created xsi:type="dcterms:W3CDTF">2016-03-01T00:16:49Z</dcterms:created>
  <dcterms:modified xsi:type="dcterms:W3CDTF">2023-08-02T03:57:22Z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0x010100DC6D169FD9A9454D97298093170E0857</vt:lpwstr>
  </property>
</Properties>
</file>