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108" y="114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549A1-8BA9-4A1B-A7C3-21145E07F10F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9AC49-6B70-441B-893A-7581E81A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277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36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0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99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97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31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43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29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39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52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7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62CB08-7F0E-4001-B89F-A539DE117A1C}"/>
              </a:ext>
            </a:extLst>
          </p:cNvPr>
          <p:cNvSpPr txBox="1"/>
          <p:nvPr/>
        </p:nvSpPr>
        <p:spPr>
          <a:xfrm>
            <a:off x="3335119" y="96197"/>
            <a:ext cx="4115229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8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The 33rd Japanese Society for Musculoskeletal Medicine</a:t>
            </a:r>
            <a:endParaRPr lang="ja-JP" altLang="en-US" sz="1108" b="1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C597859-AE2C-4FA1-940C-55D9CDADAA4D}"/>
              </a:ext>
            </a:extLst>
          </p:cNvPr>
          <p:cNvSpPr txBox="1"/>
          <p:nvPr/>
        </p:nvSpPr>
        <p:spPr>
          <a:xfrm>
            <a:off x="1631504" y="2060848"/>
            <a:ext cx="8890128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様式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2-A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　　学術講演　発表時、申告すべき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状態がないとき。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第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35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回日本運動器科学会</a:t>
            </a:r>
            <a:endParaRPr lang="en-US" altLang="ja-JP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筆頭発表者の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開示</a:t>
            </a:r>
            <a:endParaRPr lang="en-US" altLang="ja-JP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筆頭発表者氏名：○○　○○</a:t>
            </a:r>
            <a:endParaRPr lang="en-US" altLang="ja-JP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演題発表に関連し、開示すべき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関係にある企業等はありません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AF7F64A0-9E3F-AD80-C9FE-DD341B3FB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6" y="359026"/>
            <a:ext cx="1030533" cy="107884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F29A0A4-E5BD-4FB6-5DF2-D04BFA667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1905" y="-27384"/>
            <a:ext cx="9090095" cy="1967553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AECF15A-7EFA-38C1-4E8A-07EE0ACB868B}"/>
              </a:ext>
            </a:extLst>
          </p:cNvPr>
          <p:cNvGrpSpPr>
            <a:grpSpLocks noChangeAspect="1"/>
          </p:cNvGrpSpPr>
          <p:nvPr/>
        </p:nvGrpSpPr>
        <p:grpSpPr>
          <a:xfrm>
            <a:off x="119336" y="6309320"/>
            <a:ext cx="11888715" cy="385839"/>
            <a:chOff x="0" y="7189802"/>
            <a:chExt cx="12201845" cy="396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37934CC-6C62-B3D3-C491-85109BD72FFB}"/>
                </a:ext>
              </a:extLst>
            </p:cNvPr>
            <p:cNvSpPr/>
            <p:nvPr/>
          </p:nvSpPr>
          <p:spPr>
            <a:xfrm>
              <a:off x="0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D43A84B2-E546-CEDE-4806-803A83B1D48E}"/>
                </a:ext>
              </a:extLst>
            </p:cNvPr>
            <p:cNvSpPr/>
            <p:nvPr/>
          </p:nvSpPr>
          <p:spPr>
            <a:xfrm>
              <a:off x="694461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02DF686E-60C9-E875-B259-FB822897796F}"/>
                </a:ext>
              </a:extLst>
            </p:cNvPr>
            <p:cNvSpPr/>
            <p:nvPr/>
          </p:nvSpPr>
          <p:spPr>
            <a:xfrm>
              <a:off x="1388922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DEEF9DE4-67DC-6199-51E4-FC3935B1340E}"/>
                </a:ext>
              </a:extLst>
            </p:cNvPr>
            <p:cNvSpPr/>
            <p:nvPr/>
          </p:nvSpPr>
          <p:spPr>
            <a:xfrm>
              <a:off x="2083383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C574E073-362F-1578-F452-5E5B109957AF}"/>
                </a:ext>
              </a:extLst>
            </p:cNvPr>
            <p:cNvSpPr/>
            <p:nvPr/>
          </p:nvSpPr>
          <p:spPr>
            <a:xfrm>
              <a:off x="2777844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D07DCA83-8C67-88DD-63F2-71882FCE00CF}"/>
                </a:ext>
              </a:extLst>
            </p:cNvPr>
            <p:cNvSpPr/>
            <p:nvPr/>
          </p:nvSpPr>
          <p:spPr>
            <a:xfrm>
              <a:off x="3472305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65A83093-0D11-7037-4C2C-3A003C9E3791}"/>
                </a:ext>
              </a:extLst>
            </p:cNvPr>
            <p:cNvSpPr/>
            <p:nvPr/>
          </p:nvSpPr>
          <p:spPr>
            <a:xfrm>
              <a:off x="4166766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40B0A85F-F03A-BD98-19CA-629F7A29EBC0}"/>
                </a:ext>
              </a:extLst>
            </p:cNvPr>
            <p:cNvSpPr/>
            <p:nvPr/>
          </p:nvSpPr>
          <p:spPr>
            <a:xfrm>
              <a:off x="4861227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879BB99D-33EF-6A67-FD49-DACE90DED7C9}"/>
                </a:ext>
              </a:extLst>
            </p:cNvPr>
            <p:cNvSpPr/>
            <p:nvPr/>
          </p:nvSpPr>
          <p:spPr>
            <a:xfrm>
              <a:off x="5555688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0EBA8EAD-BCB9-D82D-D9B6-C321A12DBD52}"/>
                </a:ext>
              </a:extLst>
            </p:cNvPr>
            <p:cNvSpPr/>
            <p:nvPr/>
          </p:nvSpPr>
          <p:spPr>
            <a:xfrm>
              <a:off x="6250149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E15863A4-1AB5-B8DD-A512-88221EE4468A}"/>
                </a:ext>
              </a:extLst>
            </p:cNvPr>
            <p:cNvSpPr/>
            <p:nvPr/>
          </p:nvSpPr>
          <p:spPr>
            <a:xfrm>
              <a:off x="6944610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009EFD31-8659-3E96-4D3D-33637B7A64DE}"/>
                </a:ext>
              </a:extLst>
            </p:cNvPr>
            <p:cNvSpPr/>
            <p:nvPr/>
          </p:nvSpPr>
          <p:spPr>
            <a:xfrm>
              <a:off x="7639071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1698D53B-0A5C-CE49-F573-CF2EEC2785A0}"/>
                </a:ext>
              </a:extLst>
            </p:cNvPr>
            <p:cNvSpPr/>
            <p:nvPr/>
          </p:nvSpPr>
          <p:spPr>
            <a:xfrm>
              <a:off x="8333532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D8A33D9A-FAC7-0E87-7C61-67B0364B8B82}"/>
                </a:ext>
              </a:extLst>
            </p:cNvPr>
            <p:cNvSpPr/>
            <p:nvPr/>
          </p:nvSpPr>
          <p:spPr>
            <a:xfrm>
              <a:off x="9027993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8D2E443-D101-FC3F-02B8-C7D8760EA6B1}"/>
                </a:ext>
              </a:extLst>
            </p:cNvPr>
            <p:cNvSpPr/>
            <p:nvPr/>
          </p:nvSpPr>
          <p:spPr>
            <a:xfrm>
              <a:off x="9722454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CDBBE40C-3E6A-1261-5943-AFA56BED6A92}"/>
                </a:ext>
              </a:extLst>
            </p:cNvPr>
            <p:cNvSpPr/>
            <p:nvPr/>
          </p:nvSpPr>
          <p:spPr>
            <a:xfrm>
              <a:off x="10416915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1A9C01EC-354F-CA66-FF73-F985DA5CA032}"/>
                </a:ext>
              </a:extLst>
            </p:cNvPr>
            <p:cNvSpPr/>
            <p:nvPr/>
          </p:nvSpPr>
          <p:spPr>
            <a:xfrm>
              <a:off x="11111376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A700B64A-4472-0C76-83A1-D0569D6602EB}"/>
                </a:ext>
              </a:extLst>
            </p:cNvPr>
            <p:cNvSpPr/>
            <p:nvPr/>
          </p:nvSpPr>
          <p:spPr>
            <a:xfrm>
              <a:off x="11805845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69E29818-8277-D9EA-F3E1-3C701F5FE3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0246" y="7205677"/>
              <a:ext cx="360000" cy="3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0606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C6D169FD9A9454D97298093170E0857" ma:contentTypeVersion="11" ma:contentTypeDescription="新しいドキュメントを作成します。" ma:contentTypeScope="" ma:versionID="9e33533a49c92f1c053b439af69c9b7a">
  <xsd:schema xmlns:xsd="http://www.w3.org/2001/XMLSchema" xmlns:xs="http://www.w3.org/2001/XMLSchema" xmlns:p="http://schemas.microsoft.com/office/2006/metadata/properties" xmlns:ns2="b7f4e72e-2595-4727-bd2a-cb556f643397" targetNamespace="http://schemas.microsoft.com/office/2006/metadata/properties" ma:root="true" ma:fieldsID="d27bf8d433e9e65935f4f22480754f33" ns2:_="">
    <xsd:import namespace="b7f4e72e-2595-4727-bd2a-cb556f6433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4e72e-2595-4727-bd2a-cb556f6433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63E5AF-EF45-45B8-AA3B-29C1311F6D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4e72e-2595-4727-bd2a-cb556f6433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04B2CB-66B2-4895-819C-424A7BFAF0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FDEAA82-09DD-441B-BA68-D49FD28B5B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58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PreInstall</dc:creator>
  <cp:lastModifiedBy>孝平 大芝</cp:lastModifiedBy>
  <cp:revision>12</cp:revision>
  <dcterms:created xsi:type="dcterms:W3CDTF">2016-03-01T00:16:49Z</dcterms:created>
  <dcterms:modified xsi:type="dcterms:W3CDTF">2024-05-08T02:10:46Z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0x010100DC6D169FD9A9454D97298093170E0857</vt:lpwstr>
  </property>
</Properties>
</file>