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6" d="100"/>
          <a:sy n="76" d="100"/>
        </p:scale>
        <p:origin x="108" y="114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549A1-8BA9-4A1B-A7C3-21145E07F10F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9AC49-6B70-441B-893A-7581E81A9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277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89AC49-6B70-441B-893A-7581E81A954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711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36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10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996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97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31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43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6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29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39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529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27AFB-8E1C-4F6A-B251-880C82E1CF6E}" type="datetimeFigureOut">
              <a:rPr kumimoji="1" lang="ja-JP" altLang="en-US" smtClean="0"/>
              <a:t>2024/5/8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70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C597859-AE2C-4FA1-940C-55D9CDADAA4D}"/>
              </a:ext>
            </a:extLst>
          </p:cNvPr>
          <p:cNvSpPr txBox="1"/>
          <p:nvPr/>
        </p:nvSpPr>
        <p:spPr>
          <a:xfrm>
            <a:off x="835183" y="1729595"/>
            <a:ext cx="10521632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様式</a:t>
            </a:r>
            <a:r>
              <a:rPr lang="en-US" altLang="ja-JP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2-B</a:t>
            </a: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　　学術講演会口演・ポスター発表時、申告すべき</a:t>
            </a:r>
            <a:r>
              <a:rPr lang="en-US" altLang="ja-JP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COI </a:t>
            </a: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状態があるとき。</a:t>
            </a:r>
          </a:p>
          <a:p>
            <a:pPr algn="ctr"/>
            <a:endParaRPr lang="ja-JP" altLang="en-US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第</a:t>
            </a:r>
            <a:r>
              <a:rPr lang="en-US" altLang="ja-JP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35</a:t>
            </a: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回日本運動器科学会</a:t>
            </a:r>
          </a:p>
          <a:p>
            <a:pPr algn="ctr"/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筆頭発表者の</a:t>
            </a:r>
            <a:r>
              <a:rPr lang="en-US" altLang="ja-JP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COI </a:t>
            </a: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開示</a:t>
            </a:r>
          </a:p>
          <a:p>
            <a:pPr algn="ctr"/>
            <a:endParaRPr lang="ja-JP" altLang="en-US" sz="3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筆頭発表者氏名：○○　○○</a:t>
            </a:r>
            <a:endParaRPr lang="ja-JP" altLang="en-US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endParaRPr lang="ja-JP" altLang="en-US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	演題発表に関連し、開示すべき</a:t>
            </a:r>
            <a:r>
              <a:rPr lang="en-US" altLang="ja-JP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COI </a:t>
            </a: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関係にある企業等として、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受託研究・共同研究費：○○製薬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奨学寄附金：○○製薬</a:t>
            </a:r>
            <a:endParaRPr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寄付講座所属：あり（○○精機）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448B-F8F1-2517-F815-C0C342A6BF20}"/>
              </a:ext>
            </a:extLst>
          </p:cNvPr>
          <p:cNvSpPr txBox="1"/>
          <p:nvPr/>
        </p:nvSpPr>
        <p:spPr>
          <a:xfrm>
            <a:off x="3335119" y="96197"/>
            <a:ext cx="4115229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8" b="1" dirty="0">
                <a:solidFill>
                  <a:prstClr val="white"/>
                </a:solidFill>
                <a:latin typeface="游ゴシック" panose="020F0502020204030204"/>
                <a:ea typeface="游ゴシック" panose="020B0400000000000000" pitchFamily="50" charset="-128"/>
              </a:rPr>
              <a:t>The 33rd Japanese Society for Musculoskeletal Medicine</a:t>
            </a:r>
            <a:endParaRPr lang="ja-JP" altLang="en-US" sz="1108" b="1" dirty="0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49482EC-D778-7283-E39D-07CD21F4D0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035" y="359026"/>
            <a:ext cx="1030533" cy="107884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C952999-EB49-A66B-9AFE-7C7A88790A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4680" y="-27384"/>
            <a:ext cx="9090095" cy="1967553"/>
          </a:xfrm>
          <a:prstGeom prst="rect">
            <a:avLst/>
          </a:prstGeom>
        </p:spPr>
      </p:pic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F6EDDD5-B498-4F2B-5ADC-652D70322FD1}"/>
              </a:ext>
            </a:extLst>
          </p:cNvPr>
          <p:cNvGrpSpPr>
            <a:grpSpLocks noChangeAspect="1"/>
          </p:cNvGrpSpPr>
          <p:nvPr/>
        </p:nvGrpSpPr>
        <p:grpSpPr>
          <a:xfrm>
            <a:off x="119336" y="6309320"/>
            <a:ext cx="11888715" cy="385839"/>
            <a:chOff x="0" y="7189802"/>
            <a:chExt cx="12201845" cy="396000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CA47779D-52E8-DFBD-E430-55AA98387921}"/>
                </a:ext>
              </a:extLst>
            </p:cNvPr>
            <p:cNvSpPr/>
            <p:nvPr/>
          </p:nvSpPr>
          <p:spPr>
            <a:xfrm>
              <a:off x="0" y="7189802"/>
              <a:ext cx="396000" cy="396000"/>
            </a:xfrm>
            <a:prstGeom prst="rect">
              <a:avLst/>
            </a:prstGeom>
            <a:solidFill>
              <a:srgbClr val="E63F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7FDC80A5-FCCC-21B7-079C-C444FD5C8C28}"/>
                </a:ext>
              </a:extLst>
            </p:cNvPr>
            <p:cNvSpPr/>
            <p:nvPr/>
          </p:nvSpPr>
          <p:spPr>
            <a:xfrm>
              <a:off x="694461" y="7189802"/>
              <a:ext cx="396000" cy="396000"/>
            </a:xfrm>
            <a:prstGeom prst="rect">
              <a:avLst/>
            </a:prstGeom>
            <a:solidFill>
              <a:srgbClr val="19B3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D4767BC9-4732-FCB2-1266-CB6CC01FBFA1}"/>
                </a:ext>
              </a:extLst>
            </p:cNvPr>
            <p:cNvSpPr/>
            <p:nvPr/>
          </p:nvSpPr>
          <p:spPr>
            <a:xfrm>
              <a:off x="1388922" y="7189802"/>
              <a:ext cx="396000" cy="396000"/>
            </a:xfrm>
            <a:prstGeom prst="rect">
              <a:avLst/>
            </a:prstGeom>
            <a:solidFill>
              <a:srgbClr val="FF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DD9E5FF2-36C8-5FC4-862E-A1C1077C8C3A}"/>
                </a:ext>
              </a:extLst>
            </p:cNvPr>
            <p:cNvSpPr/>
            <p:nvPr/>
          </p:nvSpPr>
          <p:spPr>
            <a:xfrm>
              <a:off x="2083383" y="7189802"/>
              <a:ext cx="396000" cy="396000"/>
            </a:xfrm>
            <a:prstGeom prst="rect">
              <a:avLst/>
            </a:prstGeom>
            <a:solidFill>
              <a:srgbClr val="4FA6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373F1E71-BA76-2298-090D-4C563F644499}"/>
                </a:ext>
              </a:extLst>
            </p:cNvPr>
            <p:cNvSpPr/>
            <p:nvPr/>
          </p:nvSpPr>
          <p:spPr>
            <a:xfrm>
              <a:off x="2777844" y="7189802"/>
              <a:ext cx="396000" cy="396000"/>
            </a:xfrm>
            <a:prstGeom prst="rect">
              <a:avLst/>
            </a:prstGeom>
            <a:solidFill>
              <a:srgbClr val="F04F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CB908E34-95C8-DDD8-C71A-144F8037FE2A}"/>
                </a:ext>
              </a:extLst>
            </p:cNvPr>
            <p:cNvSpPr/>
            <p:nvPr/>
          </p:nvSpPr>
          <p:spPr>
            <a:xfrm>
              <a:off x="3472305" y="7189802"/>
              <a:ext cx="396000" cy="396000"/>
            </a:xfrm>
            <a:prstGeom prst="rect">
              <a:avLst/>
            </a:prstGeom>
            <a:solidFill>
              <a:srgbClr val="E63F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DEC84DAB-C82F-E5D7-9AD8-434305D7DEF9}"/>
                </a:ext>
              </a:extLst>
            </p:cNvPr>
            <p:cNvSpPr/>
            <p:nvPr/>
          </p:nvSpPr>
          <p:spPr>
            <a:xfrm>
              <a:off x="4166766" y="7189802"/>
              <a:ext cx="396000" cy="396000"/>
            </a:xfrm>
            <a:prstGeom prst="rect">
              <a:avLst/>
            </a:prstGeom>
            <a:solidFill>
              <a:srgbClr val="19B3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12D5AEC4-33BA-019B-0B0D-1683E15B796E}"/>
                </a:ext>
              </a:extLst>
            </p:cNvPr>
            <p:cNvSpPr/>
            <p:nvPr/>
          </p:nvSpPr>
          <p:spPr>
            <a:xfrm>
              <a:off x="4861227" y="7189802"/>
              <a:ext cx="396000" cy="396000"/>
            </a:xfrm>
            <a:prstGeom prst="rect">
              <a:avLst/>
            </a:prstGeom>
            <a:solidFill>
              <a:srgbClr val="FF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5F78CE49-3DFC-3037-7DFB-7EB32849487C}"/>
                </a:ext>
              </a:extLst>
            </p:cNvPr>
            <p:cNvSpPr/>
            <p:nvPr/>
          </p:nvSpPr>
          <p:spPr>
            <a:xfrm>
              <a:off x="5555688" y="7189802"/>
              <a:ext cx="396000" cy="396000"/>
            </a:xfrm>
            <a:prstGeom prst="rect">
              <a:avLst/>
            </a:prstGeom>
            <a:solidFill>
              <a:srgbClr val="4FA6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720122F2-F446-2B02-1BAE-4B0411F07F90}"/>
                </a:ext>
              </a:extLst>
            </p:cNvPr>
            <p:cNvSpPr/>
            <p:nvPr/>
          </p:nvSpPr>
          <p:spPr>
            <a:xfrm>
              <a:off x="6250149" y="7189802"/>
              <a:ext cx="396000" cy="396000"/>
            </a:xfrm>
            <a:prstGeom prst="rect">
              <a:avLst/>
            </a:prstGeom>
            <a:solidFill>
              <a:srgbClr val="F04F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7B8C1014-B7CC-F316-BE3B-14D297E9EF64}"/>
                </a:ext>
              </a:extLst>
            </p:cNvPr>
            <p:cNvSpPr/>
            <p:nvPr/>
          </p:nvSpPr>
          <p:spPr>
            <a:xfrm>
              <a:off x="6944610" y="7189802"/>
              <a:ext cx="396000" cy="396000"/>
            </a:xfrm>
            <a:prstGeom prst="rect">
              <a:avLst/>
            </a:prstGeom>
            <a:solidFill>
              <a:srgbClr val="E63F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7279CF98-B9B6-1842-EA7E-32F49F554441}"/>
                </a:ext>
              </a:extLst>
            </p:cNvPr>
            <p:cNvSpPr/>
            <p:nvPr/>
          </p:nvSpPr>
          <p:spPr>
            <a:xfrm>
              <a:off x="7639071" y="7189802"/>
              <a:ext cx="396000" cy="396000"/>
            </a:xfrm>
            <a:prstGeom prst="rect">
              <a:avLst/>
            </a:prstGeom>
            <a:solidFill>
              <a:srgbClr val="19B3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98EA5CCA-7ED7-34ED-94DD-135E2941829E}"/>
                </a:ext>
              </a:extLst>
            </p:cNvPr>
            <p:cNvSpPr/>
            <p:nvPr/>
          </p:nvSpPr>
          <p:spPr>
            <a:xfrm>
              <a:off x="8333532" y="7189802"/>
              <a:ext cx="396000" cy="396000"/>
            </a:xfrm>
            <a:prstGeom prst="rect">
              <a:avLst/>
            </a:prstGeom>
            <a:solidFill>
              <a:srgbClr val="FF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BDC2E211-746D-4C9F-7CB1-82C773852CBF}"/>
                </a:ext>
              </a:extLst>
            </p:cNvPr>
            <p:cNvSpPr/>
            <p:nvPr/>
          </p:nvSpPr>
          <p:spPr>
            <a:xfrm>
              <a:off x="9027993" y="7189802"/>
              <a:ext cx="396000" cy="396000"/>
            </a:xfrm>
            <a:prstGeom prst="rect">
              <a:avLst/>
            </a:prstGeom>
            <a:solidFill>
              <a:srgbClr val="4FA6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0E71C0C6-367E-3722-454E-6633A5EC6C8B}"/>
                </a:ext>
              </a:extLst>
            </p:cNvPr>
            <p:cNvSpPr/>
            <p:nvPr/>
          </p:nvSpPr>
          <p:spPr>
            <a:xfrm>
              <a:off x="9722454" y="7189802"/>
              <a:ext cx="396000" cy="396000"/>
            </a:xfrm>
            <a:prstGeom prst="rect">
              <a:avLst/>
            </a:prstGeom>
            <a:solidFill>
              <a:srgbClr val="F04F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8EFCFB9E-C085-2F8D-C92B-DEB65392498F}"/>
                </a:ext>
              </a:extLst>
            </p:cNvPr>
            <p:cNvSpPr/>
            <p:nvPr/>
          </p:nvSpPr>
          <p:spPr>
            <a:xfrm>
              <a:off x="10416915" y="7189802"/>
              <a:ext cx="396000" cy="396000"/>
            </a:xfrm>
            <a:prstGeom prst="rect">
              <a:avLst/>
            </a:prstGeom>
            <a:solidFill>
              <a:srgbClr val="E63F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0008D4DF-892B-6183-47D6-B3A669E7EA1F}"/>
                </a:ext>
              </a:extLst>
            </p:cNvPr>
            <p:cNvSpPr/>
            <p:nvPr/>
          </p:nvSpPr>
          <p:spPr>
            <a:xfrm>
              <a:off x="11111376" y="7189802"/>
              <a:ext cx="396000" cy="396000"/>
            </a:xfrm>
            <a:prstGeom prst="rect">
              <a:avLst/>
            </a:prstGeom>
            <a:solidFill>
              <a:srgbClr val="19B3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4D2DE32-027D-CDC7-572D-F86C2A278BE8}"/>
                </a:ext>
              </a:extLst>
            </p:cNvPr>
            <p:cNvSpPr/>
            <p:nvPr/>
          </p:nvSpPr>
          <p:spPr>
            <a:xfrm>
              <a:off x="11805845" y="7189802"/>
              <a:ext cx="396000" cy="396000"/>
            </a:xfrm>
            <a:prstGeom prst="rect">
              <a:avLst/>
            </a:prstGeom>
            <a:solidFill>
              <a:srgbClr val="FF95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930D8EFF-3ADB-D983-8112-C49C634E12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0246" y="7205677"/>
              <a:ext cx="360000" cy="36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6232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C6D169FD9A9454D97298093170E0857" ma:contentTypeVersion="11" ma:contentTypeDescription="新しいドキュメントを作成します。" ma:contentTypeScope="" ma:versionID="9e33533a49c92f1c053b439af69c9b7a">
  <xsd:schema xmlns:xsd="http://www.w3.org/2001/XMLSchema" xmlns:xs="http://www.w3.org/2001/XMLSchema" xmlns:p="http://schemas.microsoft.com/office/2006/metadata/properties" xmlns:ns2="b7f4e72e-2595-4727-bd2a-cb556f643397" targetNamespace="http://schemas.microsoft.com/office/2006/metadata/properties" ma:root="true" ma:fieldsID="d27bf8d433e9e65935f4f22480754f33" ns2:_="">
    <xsd:import namespace="b7f4e72e-2595-4727-bd2a-cb556f6433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4e72e-2595-4727-bd2a-cb556f6433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63E5AF-EF45-45B8-AA3B-29C1311F6D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f4e72e-2595-4727-bd2a-cb556f6433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04B2CB-66B2-4895-819C-424A7BFAF01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FDEAA82-09DD-441B-BA68-D49FD28B5B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90</Words>
  <Application>Microsoft Office PowerPoint</Application>
  <PresentationFormat>ワイド画面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PreInstall</dc:creator>
  <cp:lastModifiedBy>孝平 大芝</cp:lastModifiedBy>
  <cp:revision>12</cp:revision>
  <dcterms:created xsi:type="dcterms:W3CDTF">2016-03-01T00:16:49Z</dcterms:created>
  <dcterms:modified xsi:type="dcterms:W3CDTF">2024-05-08T02:11:14Z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0x010100DC6D169FD9A9454D97298093170E0857</vt:lpwstr>
  </property>
</Properties>
</file>